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8" r:id="rId13"/>
    <p:sldId id="269" r:id="rId14"/>
    <p:sldId id="264" r:id="rId15"/>
    <p:sldId id="270" r:id="rId16"/>
    <p:sldId id="275" r:id="rId17"/>
    <p:sldId id="272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EA88A-96BF-4E94-9ECA-42F4F0C775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73F2B-B705-4E0D-ADE1-B0E0B2031503}">
      <dgm:prSet phldrT="[Text]" custT="1"/>
      <dgm:spPr/>
      <dgm:t>
        <a:bodyPr/>
        <a:lstStyle/>
        <a:p>
          <a:pPr algn="ctr"/>
          <a:r>
            <a:rPr lang="en-US" sz="3600" b="1" dirty="0" smtClean="0"/>
            <a:t>SUFFERING OF THE PEASANTS</a:t>
          </a:r>
          <a:endParaRPr lang="en-US" sz="3600" b="1" dirty="0"/>
        </a:p>
      </dgm:t>
    </dgm:pt>
    <dgm:pt modelId="{5A91C6F7-2FAF-46FB-A188-660AB9FE31CD}" type="parTrans" cxnId="{7BD1A74F-0B7F-4B4A-B82D-968B1379014E}">
      <dgm:prSet/>
      <dgm:spPr/>
      <dgm:t>
        <a:bodyPr/>
        <a:lstStyle/>
        <a:p>
          <a:endParaRPr lang="en-US"/>
        </a:p>
      </dgm:t>
    </dgm:pt>
    <dgm:pt modelId="{3BC51891-9C55-442D-9AB9-854C399D8DA7}" type="sibTrans" cxnId="{7BD1A74F-0B7F-4B4A-B82D-968B1379014E}">
      <dgm:prSet/>
      <dgm:spPr/>
      <dgm:t>
        <a:bodyPr/>
        <a:lstStyle/>
        <a:p>
          <a:endParaRPr lang="en-US"/>
        </a:p>
      </dgm:t>
    </dgm:pt>
    <dgm:pt modelId="{DBE586B7-8F5C-4DBB-BA4D-3A7FA9BBC4C3}">
      <dgm:prSet phldrT="[Text]" custT="1"/>
      <dgm:spPr/>
      <dgm:t>
        <a:bodyPr/>
        <a:lstStyle/>
        <a:p>
          <a:r>
            <a:rPr lang="en-US" sz="3600" b="1" dirty="0" smtClean="0"/>
            <a:t>UNFAIR COMPETITION TO THE ARTISANS AND CRAFTSMEN </a:t>
          </a:r>
          <a:endParaRPr lang="en-US" sz="3600" b="1" dirty="0"/>
        </a:p>
      </dgm:t>
    </dgm:pt>
    <dgm:pt modelId="{07BE3130-0B70-44CE-B2A2-9E695A0BD3A7}" type="parTrans" cxnId="{E3F7A891-39CF-4B18-9E5D-D481F52CFAEE}">
      <dgm:prSet/>
      <dgm:spPr/>
      <dgm:t>
        <a:bodyPr/>
        <a:lstStyle/>
        <a:p>
          <a:endParaRPr lang="en-US"/>
        </a:p>
      </dgm:t>
    </dgm:pt>
    <dgm:pt modelId="{B26F8674-3D1F-4C13-A041-77E48513500D}" type="sibTrans" cxnId="{E3F7A891-39CF-4B18-9E5D-D481F52CFAEE}">
      <dgm:prSet/>
      <dgm:spPr/>
      <dgm:t>
        <a:bodyPr/>
        <a:lstStyle/>
        <a:p>
          <a:endParaRPr lang="en-US"/>
        </a:p>
      </dgm:t>
    </dgm:pt>
    <dgm:pt modelId="{9C06FDFA-6CDF-41E5-BA94-6778F0A4D1FB}">
      <dgm:prSet phldrT="[Text]" custT="1"/>
      <dgm:spPr/>
      <dgm:t>
        <a:bodyPr/>
        <a:lstStyle/>
        <a:p>
          <a:pPr algn="ctr"/>
          <a:r>
            <a:rPr lang="en-US" sz="3600" b="1" dirty="0" smtClean="0"/>
            <a:t>DISPLACEMENT</a:t>
          </a:r>
          <a:r>
            <a:rPr lang="en-US" sz="4000" b="1" dirty="0" smtClean="0"/>
            <a:t> OF OLD RULING CLASSES</a:t>
          </a:r>
          <a:endParaRPr lang="en-US" sz="4000" b="1" dirty="0"/>
        </a:p>
      </dgm:t>
    </dgm:pt>
    <dgm:pt modelId="{DC907FCD-A60D-45B8-96C3-45B83FF6C1E2}" type="parTrans" cxnId="{54A543D8-4DFF-4807-93B7-C9ADF3CAAA80}">
      <dgm:prSet/>
      <dgm:spPr/>
      <dgm:t>
        <a:bodyPr/>
        <a:lstStyle/>
        <a:p>
          <a:endParaRPr lang="en-US"/>
        </a:p>
      </dgm:t>
    </dgm:pt>
    <dgm:pt modelId="{29A0AEE7-B1BD-4CB3-A043-DC335EAEE729}" type="sibTrans" cxnId="{54A543D8-4DFF-4807-93B7-C9ADF3CAAA80}">
      <dgm:prSet/>
      <dgm:spPr/>
      <dgm:t>
        <a:bodyPr/>
        <a:lstStyle/>
        <a:p>
          <a:endParaRPr lang="en-US"/>
        </a:p>
      </dgm:t>
    </dgm:pt>
    <dgm:pt modelId="{FD56AA38-F1D0-4E0F-9F04-A1DA5B4F1543}" type="pres">
      <dgm:prSet presAssocID="{902EA88A-96BF-4E94-9ECA-42F4F0C775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B1530-8190-460E-9944-7431B36A1F07}" type="pres">
      <dgm:prSet presAssocID="{A8773F2B-B705-4E0D-ADE1-B0E0B2031503}" presName="parentLin" presStyleCnt="0"/>
      <dgm:spPr/>
    </dgm:pt>
    <dgm:pt modelId="{14392DAC-7C27-483C-96CD-16CA6DBA9D8D}" type="pres">
      <dgm:prSet presAssocID="{A8773F2B-B705-4E0D-ADE1-B0E0B20315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401B75-593A-4D90-9CFB-E29AEB6BF2CC}" type="pres">
      <dgm:prSet presAssocID="{A8773F2B-B705-4E0D-ADE1-B0E0B2031503}" presName="parentText" presStyleLbl="node1" presStyleIdx="0" presStyleCnt="3" custScaleX="1416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E91B-BC0D-497E-88CA-5EDA0CDD66C1}" type="pres">
      <dgm:prSet presAssocID="{A8773F2B-B705-4E0D-ADE1-B0E0B2031503}" presName="negativeSpace" presStyleCnt="0"/>
      <dgm:spPr/>
    </dgm:pt>
    <dgm:pt modelId="{F765D6DB-0F4D-496B-BB58-67A7FCE1B0D7}" type="pres">
      <dgm:prSet presAssocID="{A8773F2B-B705-4E0D-ADE1-B0E0B2031503}" presName="childText" presStyleLbl="conFgAcc1" presStyleIdx="0" presStyleCnt="3">
        <dgm:presLayoutVars>
          <dgm:bulletEnabled val="1"/>
        </dgm:presLayoutVars>
      </dgm:prSet>
      <dgm:spPr/>
    </dgm:pt>
    <dgm:pt modelId="{2284A453-F33E-4A4E-AF65-BE3A7940706A}" type="pres">
      <dgm:prSet presAssocID="{3BC51891-9C55-442D-9AB9-854C399D8DA7}" presName="spaceBetweenRectangles" presStyleCnt="0"/>
      <dgm:spPr/>
    </dgm:pt>
    <dgm:pt modelId="{D919203A-A78A-4CCE-94D5-1525F137643B}" type="pres">
      <dgm:prSet presAssocID="{DBE586B7-8F5C-4DBB-BA4D-3A7FA9BBC4C3}" presName="parentLin" presStyleCnt="0"/>
      <dgm:spPr/>
    </dgm:pt>
    <dgm:pt modelId="{F8E8D312-CD49-4054-A853-7C4C2423164D}" type="pres">
      <dgm:prSet presAssocID="{DBE586B7-8F5C-4DBB-BA4D-3A7FA9BBC4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CCC779-B3CB-4D8E-BF08-2B9742216AB7}" type="pres">
      <dgm:prSet presAssocID="{DBE586B7-8F5C-4DBB-BA4D-3A7FA9BBC4C3}" presName="parentText" presStyleLbl="node1" presStyleIdx="1" presStyleCnt="3" custScaleX="157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1FF5A-5345-4900-9652-686FF7F8E835}" type="pres">
      <dgm:prSet presAssocID="{DBE586B7-8F5C-4DBB-BA4D-3A7FA9BBC4C3}" presName="negativeSpace" presStyleCnt="0"/>
      <dgm:spPr/>
    </dgm:pt>
    <dgm:pt modelId="{91405681-D40F-4BB8-A9F0-2BD10254CD96}" type="pres">
      <dgm:prSet presAssocID="{DBE586B7-8F5C-4DBB-BA4D-3A7FA9BBC4C3}" presName="childText" presStyleLbl="conFgAcc1" presStyleIdx="1" presStyleCnt="3">
        <dgm:presLayoutVars>
          <dgm:bulletEnabled val="1"/>
        </dgm:presLayoutVars>
      </dgm:prSet>
      <dgm:spPr/>
    </dgm:pt>
    <dgm:pt modelId="{0A77C36E-FF14-4B96-A7EF-1E1CBC6A7D79}" type="pres">
      <dgm:prSet presAssocID="{B26F8674-3D1F-4C13-A041-77E48513500D}" presName="spaceBetweenRectangles" presStyleCnt="0"/>
      <dgm:spPr/>
    </dgm:pt>
    <dgm:pt modelId="{D9B116E9-0AD7-468D-B97C-61F37A8AE5D0}" type="pres">
      <dgm:prSet presAssocID="{9C06FDFA-6CDF-41E5-BA94-6778F0A4D1FB}" presName="parentLin" presStyleCnt="0"/>
      <dgm:spPr/>
    </dgm:pt>
    <dgm:pt modelId="{F8CAB09A-8BD2-4D8D-97A0-2DB6E092A82C}" type="pres">
      <dgm:prSet presAssocID="{9C06FDFA-6CDF-41E5-BA94-6778F0A4D1F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B083F95-356C-495D-A9D4-59DE688E6C24}" type="pres">
      <dgm:prSet presAssocID="{9C06FDFA-6CDF-41E5-BA94-6778F0A4D1FB}" presName="parentText" presStyleLbl="node1" presStyleIdx="2" presStyleCnt="3" custScaleX="142857" custLinFactNeighborX="13953" custLinFactNeighborY="-3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D48BA-2842-4142-B0C8-1C6B3DF7729A}" type="pres">
      <dgm:prSet presAssocID="{9C06FDFA-6CDF-41E5-BA94-6778F0A4D1FB}" presName="negativeSpace" presStyleCnt="0"/>
      <dgm:spPr/>
    </dgm:pt>
    <dgm:pt modelId="{9205F659-B033-4DB9-9AF7-836524FB3CA2}" type="pres">
      <dgm:prSet presAssocID="{9C06FDFA-6CDF-41E5-BA94-6778F0A4D1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89C328-F24F-4284-AF15-7507A6C628A8}" type="presOf" srcId="{9C06FDFA-6CDF-41E5-BA94-6778F0A4D1FB}" destId="{F8CAB09A-8BD2-4D8D-97A0-2DB6E092A82C}" srcOrd="0" destOrd="0" presId="urn:microsoft.com/office/officeart/2005/8/layout/list1"/>
    <dgm:cxn modelId="{C9AA431D-23C8-4D4E-B377-D3BCB5DAA8CC}" type="presOf" srcId="{A8773F2B-B705-4E0D-ADE1-B0E0B2031503}" destId="{14392DAC-7C27-483C-96CD-16CA6DBA9D8D}" srcOrd="0" destOrd="0" presId="urn:microsoft.com/office/officeart/2005/8/layout/list1"/>
    <dgm:cxn modelId="{D820D926-7048-4BBE-AE78-F5200958E06D}" type="presOf" srcId="{DBE586B7-8F5C-4DBB-BA4D-3A7FA9BBC4C3}" destId="{A3CCC779-B3CB-4D8E-BF08-2B9742216AB7}" srcOrd="1" destOrd="0" presId="urn:microsoft.com/office/officeart/2005/8/layout/list1"/>
    <dgm:cxn modelId="{7BD1A74F-0B7F-4B4A-B82D-968B1379014E}" srcId="{902EA88A-96BF-4E94-9ECA-42F4F0C77591}" destId="{A8773F2B-B705-4E0D-ADE1-B0E0B2031503}" srcOrd="0" destOrd="0" parTransId="{5A91C6F7-2FAF-46FB-A188-660AB9FE31CD}" sibTransId="{3BC51891-9C55-442D-9AB9-854C399D8DA7}"/>
    <dgm:cxn modelId="{11F5188D-EE80-4A00-B529-788C85211F6A}" type="presOf" srcId="{A8773F2B-B705-4E0D-ADE1-B0E0B2031503}" destId="{05401B75-593A-4D90-9CFB-E29AEB6BF2CC}" srcOrd="1" destOrd="0" presId="urn:microsoft.com/office/officeart/2005/8/layout/list1"/>
    <dgm:cxn modelId="{E3F7A891-39CF-4B18-9E5D-D481F52CFAEE}" srcId="{902EA88A-96BF-4E94-9ECA-42F4F0C77591}" destId="{DBE586B7-8F5C-4DBB-BA4D-3A7FA9BBC4C3}" srcOrd="1" destOrd="0" parTransId="{07BE3130-0B70-44CE-B2A2-9E695A0BD3A7}" sibTransId="{B26F8674-3D1F-4C13-A041-77E48513500D}"/>
    <dgm:cxn modelId="{FE361F59-CC06-44E7-9665-14DDBEAA5986}" type="presOf" srcId="{902EA88A-96BF-4E94-9ECA-42F4F0C77591}" destId="{FD56AA38-F1D0-4E0F-9F04-A1DA5B4F1543}" srcOrd="0" destOrd="0" presId="urn:microsoft.com/office/officeart/2005/8/layout/list1"/>
    <dgm:cxn modelId="{58AA962E-6BEA-4CD8-B796-8EEC2CB758F6}" type="presOf" srcId="{9C06FDFA-6CDF-41E5-BA94-6778F0A4D1FB}" destId="{BB083F95-356C-495D-A9D4-59DE688E6C24}" srcOrd="1" destOrd="0" presId="urn:microsoft.com/office/officeart/2005/8/layout/list1"/>
    <dgm:cxn modelId="{6697F645-C015-4656-89D0-2811F75382C2}" type="presOf" srcId="{DBE586B7-8F5C-4DBB-BA4D-3A7FA9BBC4C3}" destId="{F8E8D312-CD49-4054-A853-7C4C2423164D}" srcOrd="0" destOrd="0" presId="urn:microsoft.com/office/officeart/2005/8/layout/list1"/>
    <dgm:cxn modelId="{54A543D8-4DFF-4807-93B7-C9ADF3CAAA80}" srcId="{902EA88A-96BF-4E94-9ECA-42F4F0C77591}" destId="{9C06FDFA-6CDF-41E5-BA94-6778F0A4D1FB}" srcOrd="2" destOrd="0" parTransId="{DC907FCD-A60D-45B8-96C3-45B83FF6C1E2}" sibTransId="{29A0AEE7-B1BD-4CB3-A043-DC335EAEE729}"/>
    <dgm:cxn modelId="{A23553D7-40C7-4864-B6AF-EDB84B7BC293}" type="presParOf" srcId="{FD56AA38-F1D0-4E0F-9F04-A1DA5B4F1543}" destId="{789B1530-8190-460E-9944-7431B36A1F07}" srcOrd="0" destOrd="0" presId="urn:microsoft.com/office/officeart/2005/8/layout/list1"/>
    <dgm:cxn modelId="{EEACE04B-6CBE-4E32-8774-21539775FD62}" type="presParOf" srcId="{789B1530-8190-460E-9944-7431B36A1F07}" destId="{14392DAC-7C27-483C-96CD-16CA6DBA9D8D}" srcOrd="0" destOrd="0" presId="urn:microsoft.com/office/officeart/2005/8/layout/list1"/>
    <dgm:cxn modelId="{72AC7A77-6330-45F3-B243-FC2312E259DD}" type="presParOf" srcId="{789B1530-8190-460E-9944-7431B36A1F07}" destId="{05401B75-593A-4D90-9CFB-E29AEB6BF2CC}" srcOrd="1" destOrd="0" presId="urn:microsoft.com/office/officeart/2005/8/layout/list1"/>
    <dgm:cxn modelId="{2AE32948-EEAE-489A-864F-D7D847D32166}" type="presParOf" srcId="{FD56AA38-F1D0-4E0F-9F04-A1DA5B4F1543}" destId="{9212E91B-BC0D-497E-88CA-5EDA0CDD66C1}" srcOrd="1" destOrd="0" presId="urn:microsoft.com/office/officeart/2005/8/layout/list1"/>
    <dgm:cxn modelId="{04E4A83F-6408-4F44-9DFE-616DF528B99F}" type="presParOf" srcId="{FD56AA38-F1D0-4E0F-9F04-A1DA5B4F1543}" destId="{F765D6DB-0F4D-496B-BB58-67A7FCE1B0D7}" srcOrd="2" destOrd="0" presId="urn:microsoft.com/office/officeart/2005/8/layout/list1"/>
    <dgm:cxn modelId="{C0A20F3B-2608-4521-93AB-1146426056E3}" type="presParOf" srcId="{FD56AA38-F1D0-4E0F-9F04-A1DA5B4F1543}" destId="{2284A453-F33E-4A4E-AF65-BE3A7940706A}" srcOrd="3" destOrd="0" presId="urn:microsoft.com/office/officeart/2005/8/layout/list1"/>
    <dgm:cxn modelId="{857729BE-BCBE-44F6-9011-B4EF3918E732}" type="presParOf" srcId="{FD56AA38-F1D0-4E0F-9F04-A1DA5B4F1543}" destId="{D919203A-A78A-4CCE-94D5-1525F137643B}" srcOrd="4" destOrd="0" presId="urn:microsoft.com/office/officeart/2005/8/layout/list1"/>
    <dgm:cxn modelId="{93FB86CB-B8E6-46B5-A044-635D941EFB5B}" type="presParOf" srcId="{D919203A-A78A-4CCE-94D5-1525F137643B}" destId="{F8E8D312-CD49-4054-A853-7C4C2423164D}" srcOrd="0" destOrd="0" presId="urn:microsoft.com/office/officeart/2005/8/layout/list1"/>
    <dgm:cxn modelId="{12BCDC17-5218-4D89-AA61-63B2CB2BA09F}" type="presParOf" srcId="{D919203A-A78A-4CCE-94D5-1525F137643B}" destId="{A3CCC779-B3CB-4D8E-BF08-2B9742216AB7}" srcOrd="1" destOrd="0" presId="urn:microsoft.com/office/officeart/2005/8/layout/list1"/>
    <dgm:cxn modelId="{A6312C9E-B41A-4A48-B4B9-82453BF0F013}" type="presParOf" srcId="{FD56AA38-F1D0-4E0F-9F04-A1DA5B4F1543}" destId="{F0A1FF5A-5345-4900-9652-686FF7F8E835}" srcOrd="5" destOrd="0" presId="urn:microsoft.com/office/officeart/2005/8/layout/list1"/>
    <dgm:cxn modelId="{DC6BEFC5-ADA4-465A-A941-D7FF0AB7A4DA}" type="presParOf" srcId="{FD56AA38-F1D0-4E0F-9F04-A1DA5B4F1543}" destId="{91405681-D40F-4BB8-A9F0-2BD10254CD96}" srcOrd="6" destOrd="0" presId="urn:microsoft.com/office/officeart/2005/8/layout/list1"/>
    <dgm:cxn modelId="{2ADF9E85-B281-4F3A-AA2B-01DD437A9892}" type="presParOf" srcId="{FD56AA38-F1D0-4E0F-9F04-A1DA5B4F1543}" destId="{0A77C36E-FF14-4B96-A7EF-1E1CBC6A7D79}" srcOrd="7" destOrd="0" presId="urn:microsoft.com/office/officeart/2005/8/layout/list1"/>
    <dgm:cxn modelId="{924C8AC8-FE85-478C-9937-323AC3137CE5}" type="presParOf" srcId="{FD56AA38-F1D0-4E0F-9F04-A1DA5B4F1543}" destId="{D9B116E9-0AD7-468D-B97C-61F37A8AE5D0}" srcOrd="8" destOrd="0" presId="urn:microsoft.com/office/officeart/2005/8/layout/list1"/>
    <dgm:cxn modelId="{2047A069-1E59-4F84-B05D-F6B699024A93}" type="presParOf" srcId="{D9B116E9-0AD7-468D-B97C-61F37A8AE5D0}" destId="{F8CAB09A-8BD2-4D8D-97A0-2DB6E092A82C}" srcOrd="0" destOrd="0" presId="urn:microsoft.com/office/officeart/2005/8/layout/list1"/>
    <dgm:cxn modelId="{F67B36F4-636C-4306-9C28-1D517F97D0E2}" type="presParOf" srcId="{D9B116E9-0AD7-468D-B97C-61F37A8AE5D0}" destId="{BB083F95-356C-495D-A9D4-59DE688E6C24}" srcOrd="1" destOrd="0" presId="urn:microsoft.com/office/officeart/2005/8/layout/list1"/>
    <dgm:cxn modelId="{1D856B0C-69CC-46CC-B8B3-145A434B0F96}" type="presParOf" srcId="{FD56AA38-F1D0-4E0F-9F04-A1DA5B4F1543}" destId="{C01D48BA-2842-4142-B0C8-1C6B3DF7729A}" srcOrd="9" destOrd="0" presId="urn:microsoft.com/office/officeart/2005/8/layout/list1"/>
    <dgm:cxn modelId="{4F74C044-B08B-45E3-9E5D-F527FD483DE2}" type="presParOf" srcId="{FD56AA38-F1D0-4E0F-9F04-A1DA5B4F1543}" destId="{9205F659-B033-4DB9-9AF7-836524FB3CA2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C9D7A-A054-4628-ABE3-150FBFFD34B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08552-395D-4D04-AD9D-2A6A157105A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Rulers who accepted subsidiary alliance lost their independence</a:t>
          </a:r>
          <a:endParaRPr lang="en-US" dirty="0"/>
        </a:p>
      </dgm:t>
    </dgm:pt>
    <dgm:pt modelId="{EFAAF7FC-AA17-4E59-991D-5AC6F36F358A}" type="parTrans" cxnId="{8AFC53BD-B336-4841-B55E-7A583893B792}">
      <dgm:prSet/>
      <dgm:spPr/>
      <dgm:t>
        <a:bodyPr/>
        <a:lstStyle/>
        <a:p>
          <a:endParaRPr lang="en-US"/>
        </a:p>
      </dgm:t>
    </dgm:pt>
    <dgm:pt modelId="{2FF93C99-6A93-4614-9E75-7BE4C8259FB5}" type="sibTrans" cxnId="{8AFC53BD-B336-4841-B55E-7A583893B792}">
      <dgm:prSet/>
      <dgm:spPr/>
      <dgm:t>
        <a:bodyPr/>
        <a:lstStyle/>
        <a:p>
          <a:endParaRPr lang="en-US"/>
        </a:p>
      </dgm:t>
    </dgm:pt>
    <dgm:pt modelId="{E993AEB2-5D7F-4511-B941-AABB3A04769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Strict enforcement of Doctrine of Lapse  </a:t>
          </a:r>
          <a:endParaRPr lang="en-US" dirty="0"/>
        </a:p>
      </dgm:t>
    </dgm:pt>
    <dgm:pt modelId="{891D794C-2F83-43FB-8D82-BB8D7E988769}" type="parTrans" cxnId="{CA91CB20-B02A-47E5-844F-23521C7F0FCD}">
      <dgm:prSet/>
      <dgm:spPr/>
      <dgm:t>
        <a:bodyPr/>
        <a:lstStyle/>
        <a:p>
          <a:endParaRPr lang="en-US"/>
        </a:p>
      </dgm:t>
    </dgm:pt>
    <dgm:pt modelId="{3EB7068E-B018-4280-9275-87BB25DAC47E}" type="sibTrans" cxnId="{CA91CB20-B02A-47E5-844F-23521C7F0FCD}">
      <dgm:prSet/>
      <dgm:spPr/>
      <dgm:t>
        <a:bodyPr/>
        <a:lstStyle/>
        <a:p>
          <a:endParaRPr lang="en-US"/>
        </a:p>
      </dgm:t>
    </dgm:pt>
    <dgm:pt modelId="{AC3925F5-981F-4109-BE53-2F45E7C920FB}">
      <dgm:prSet phldrT="[Text]"/>
      <dgm:spPr/>
      <dgm:t>
        <a:bodyPr/>
        <a:lstStyle/>
        <a:p>
          <a:r>
            <a:rPr lang="en-US" dirty="0" smtClean="0"/>
            <a:t>Betrayal and back stabbing by </a:t>
          </a:r>
          <a:r>
            <a:rPr lang="en-US" smtClean="0"/>
            <a:t>the British</a:t>
          </a:r>
          <a:endParaRPr lang="en-US" dirty="0"/>
        </a:p>
      </dgm:t>
    </dgm:pt>
    <dgm:pt modelId="{57837EB2-C0DE-448B-AA4B-30EB74F04B7F}" type="parTrans" cxnId="{59FDB581-8F1D-4358-800A-50CA80858FCE}">
      <dgm:prSet/>
      <dgm:spPr/>
      <dgm:t>
        <a:bodyPr/>
        <a:lstStyle/>
        <a:p>
          <a:endParaRPr lang="en-US"/>
        </a:p>
      </dgm:t>
    </dgm:pt>
    <dgm:pt modelId="{F2E7C128-A16C-45F3-8C0D-9ECE3F422F26}" type="sibTrans" cxnId="{59FDB581-8F1D-4358-800A-50CA80858FCE}">
      <dgm:prSet/>
      <dgm:spPr/>
      <dgm:t>
        <a:bodyPr/>
        <a:lstStyle/>
        <a:p>
          <a:endParaRPr lang="en-US"/>
        </a:p>
      </dgm:t>
    </dgm:pt>
    <dgm:pt modelId="{2234117D-0291-4CC1-9B72-B4FD4347C232}" type="pres">
      <dgm:prSet presAssocID="{461C9D7A-A054-4628-ABE3-150FBFFD34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F88D5-39E5-423E-8F5C-0C34CF465F85}" type="pres">
      <dgm:prSet presAssocID="{8C008552-395D-4D04-AD9D-2A6A15710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1E72F-3336-48E6-842F-D2126A9653CE}" type="pres">
      <dgm:prSet presAssocID="{2FF93C99-6A93-4614-9E75-7BE4C8259FB5}" presName="sibTrans" presStyleCnt="0"/>
      <dgm:spPr/>
    </dgm:pt>
    <dgm:pt modelId="{1574C1CC-0EAE-4396-B24F-D5AFC36A076E}" type="pres">
      <dgm:prSet presAssocID="{E993AEB2-5D7F-4511-B941-AABB3A0476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EFB9F-73C6-4A11-940B-CBE0B6ECBFFE}" type="pres">
      <dgm:prSet presAssocID="{3EB7068E-B018-4280-9275-87BB25DAC47E}" presName="sibTrans" presStyleCnt="0"/>
      <dgm:spPr/>
    </dgm:pt>
    <dgm:pt modelId="{A94F6F1B-3487-4BCF-93E8-018766EC4A0F}" type="pres">
      <dgm:prSet presAssocID="{AC3925F5-981F-4109-BE53-2F45E7C92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1932A-EA63-4E45-A89C-5781FB76BEA9}" type="presOf" srcId="{461C9D7A-A054-4628-ABE3-150FBFFD34BF}" destId="{2234117D-0291-4CC1-9B72-B4FD4347C232}" srcOrd="0" destOrd="0" presId="urn:microsoft.com/office/officeart/2005/8/layout/hList6"/>
    <dgm:cxn modelId="{E1085290-540D-4C88-B26B-178BEAC8F1E3}" type="presOf" srcId="{8C008552-395D-4D04-AD9D-2A6A157105A5}" destId="{0B8F88D5-39E5-423E-8F5C-0C34CF465F85}" srcOrd="0" destOrd="0" presId="urn:microsoft.com/office/officeart/2005/8/layout/hList6"/>
    <dgm:cxn modelId="{471B3116-346F-408F-A969-416A9C89CBCD}" type="presOf" srcId="{E993AEB2-5D7F-4511-B941-AABB3A047692}" destId="{1574C1CC-0EAE-4396-B24F-D5AFC36A076E}" srcOrd="0" destOrd="0" presId="urn:microsoft.com/office/officeart/2005/8/layout/hList6"/>
    <dgm:cxn modelId="{8AFC53BD-B336-4841-B55E-7A583893B792}" srcId="{461C9D7A-A054-4628-ABE3-150FBFFD34BF}" destId="{8C008552-395D-4D04-AD9D-2A6A157105A5}" srcOrd="0" destOrd="0" parTransId="{EFAAF7FC-AA17-4E59-991D-5AC6F36F358A}" sibTransId="{2FF93C99-6A93-4614-9E75-7BE4C8259FB5}"/>
    <dgm:cxn modelId="{59FDB581-8F1D-4358-800A-50CA80858FCE}" srcId="{461C9D7A-A054-4628-ABE3-150FBFFD34BF}" destId="{AC3925F5-981F-4109-BE53-2F45E7C920FB}" srcOrd="2" destOrd="0" parTransId="{57837EB2-C0DE-448B-AA4B-30EB74F04B7F}" sibTransId="{F2E7C128-A16C-45F3-8C0D-9ECE3F422F26}"/>
    <dgm:cxn modelId="{CA91CB20-B02A-47E5-844F-23521C7F0FCD}" srcId="{461C9D7A-A054-4628-ABE3-150FBFFD34BF}" destId="{E993AEB2-5D7F-4511-B941-AABB3A047692}" srcOrd="1" destOrd="0" parTransId="{891D794C-2F83-43FB-8D82-BB8D7E988769}" sibTransId="{3EB7068E-B018-4280-9275-87BB25DAC47E}"/>
    <dgm:cxn modelId="{E0C3743A-513A-4BCE-B786-05E08087978C}" type="presOf" srcId="{AC3925F5-981F-4109-BE53-2F45E7C920FB}" destId="{A94F6F1B-3487-4BCF-93E8-018766EC4A0F}" srcOrd="0" destOrd="0" presId="urn:microsoft.com/office/officeart/2005/8/layout/hList6"/>
    <dgm:cxn modelId="{1C146B02-1A60-40B2-BD04-5205D038D0B5}" type="presParOf" srcId="{2234117D-0291-4CC1-9B72-B4FD4347C232}" destId="{0B8F88D5-39E5-423E-8F5C-0C34CF465F85}" srcOrd="0" destOrd="0" presId="urn:microsoft.com/office/officeart/2005/8/layout/hList6"/>
    <dgm:cxn modelId="{26E8F01B-F96F-4AAE-AA69-5F6629213B7D}" type="presParOf" srcId="{2234117D-0291-4CC1-9B72-B4FD4347C232}" destId="{8661E72F-3336-48E6-842F-D2126A9653CE}" srcOrd="1" destOrd="0" presId="urn:microsoft.com/office/officeart/2005/8/layout/hList6"/>
    <dgm:cxn modelId="{B5007E6A-F3A5-4861-BB12-0C5A157CECDA}" type="presParOf" srcId="{2234117D-0291-4CC1-9B72-B4FD4347C232}" destId="{1574C1CC-0EAE-4396-B24F-D5AFC36A076E}" srcOrd="2" destOrd="0" presId="urn:microsoft.com/office/officeart/2005/8/layout/hList6"/>
    <dgm:cxn modelId="{D6A54AFC-0233-4751-8E3B-DD47B6FE17D5}" type="presParOf" srcId="{2234117D-0291-4CC1-9B72-B4FD4347C232}" destId="{030EFB9F-73C6-4A11-940B-CBE0B6ECBFFE}" srcOrd="3" destOrd="0" presId="urn:microsoft.com/office/officeart/2005/8/layout/hList6"/>
    <dgm:cxn modelId="{C8EA84E9-B401-4C22-A645-658A4A435A2A}" type="presParOf" srcId="{2234117D-0291-4CC1-9B72-B4FD4347C232}" destId="{A94F6F1B-3487-4BCF-93E8-018766EC4A0F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5342C-C817-44B5-8A7B-418BC33D42E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6389-61F0-425E-8296-3DF70D0D979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b="1" dirty="0" smtClean="0"/>
            <a:t>BANNING OF SATI &amp; LEGALISING WIDOW REMARRIAGE</a:t>
          </a:r>
          <a:endParaRPr lang="en-US" sz="3200" b="1" dirty="0"/>
        </a:p>
      </dgm:t>
    </dgm:pt>
    <dgm:pt modelId="{A105928D-BB5B-4784-AB72-39DDA427665D}" type="parTrans" cxnId="{B8345AF5-CFDD-4F79-884D-BACD5B6C9700}">
      <dgm:prSet/>
      <dgm:spPr/>
      <dgm:t>
        <a:bodyPr/>
        <a:lstStyle/>
        <a:p>
          <a:endParaRPr lang="en-US"/>
        </a:p>
      </dgm:t>
    </dgm:pt>
    <dgm:pt modelId="{3CD9C634-01FA-43AC-9FAD-E34841BF15F8}" type="sibTrans" cxnId="{B8345AF5-CFDD-4F79-884D-BACD5B6C9700}">
      <dgm:prSet/>
      <dgm:spPr/>
      <dgm:t>
        <a:bodyPr/>
        <a:lstStyle/>
        <a:p>
          <a:endParaRPr lang="en-US"/>
        </a:p>
      </dgm:t>
    </dgm:pt>
    <dgm:pt modelId="{DCF23A63-2285-42FE-B0F0-38DD344D2D9E}">
      <dgm:prSet phldrT="[Text]"/>
      <dgm:spPr/>
      <dgm:t>
        <a:bodyPr/>
        <a:lstStyle/>
        <a:p>
          <a:r>
            <a:rPr lang="en-US" b="1" dirty="0" smtClean="0"/>
            <a:t>WOMEN TOOK UP WESTERN EDUCATION</a:t>
          </a:r>
          <a:endParaRPr lang="en-US" b="1" dirty="0"/>
        </a:p>
      </dgm:t>
    </dgm:pt>
    <dgm:pt modelId="{30A500AE-180E-4BB1-9E47-6D33AC3F57EC}" type="parTrans" cxnId="{0FF54B09-CA0E-434A-9E02-2178C339C5F9}">
      <dgm:prSet/>
      <dgm:spPr/>
      <dgm:t>
        <a:bodyPr/>
        <a:lstStyle/>
        <a:p>
          <a:endParaRPr lang="en-US"/>
        </a:p>
      </dgm:t>
    </dgm:pt>
    <dgm:pt modelId="{C397EF7B-8C32-41C3-A464-30AE79D2D02F}" type="sibTrans" cxnId="{0FF54B09-CA0E-434A-9E02-2178C339C5F9}">
      <dgm:prSet/>
      <dgm:spPr/>
      <dgm:t>
        <a:bodyPr/>
        <a:lstStyle/>
        <a:p>
          <a:endParaRPr lang="en-US"/>
        </a:p>
      </dgm:t>
    </dgm:pt>
    <dgm:pt modelId="{B850136F-049D-48E9-9A72-4B8DDEF3CBE9}">
      <dgm:prSet phldrT="[Text]"/>
      <dgm:spPr/>
      <dgm:t>
        <a:bodyPr/>
        <a:lstStyle/>
        <a:p>
          <a:r>
            <a:rPr lang="en-US" b="1" dirty="0" smtClean="0"/>
            <a:t>BRITISH FELT SUSPICIOUS</a:t>
          </a:r>
          <a:endParaRPr lang="en-US" b="1" dirty="0"/>
        </a:p>
      </dgm:t>
    </dgm:pt>
    <dgm:pt modelId="{4705FE12-385F-47F8-9875-7A3F3E3682BA}" type="parTrans" cxnId="{715C808E-1222-4CDC-B94E-31AEAAC53C7E}">
      <dgm:prSet/>
      <dgm:spPr/>
      <dgm:t>
        <a:bodyPr/>
        <a:lstStyle/>
        <a:p>
          <a:endParaRPr lang="en-US"/>
        </a:p>
      </dgm:t>
    </dgm:pt>
    <dgm:pt modelId="{3FB4DED5-6095-4838-9FF7-5440CC8FBC53}" type="sibTrans" cxnId="{715C808E-1222-4CDC-B94E-31AEAAC53C7E}">
      <dgm:prSet/>
      <dgm:spPr/>
      <dgm:t>
        <a:bodyPr/>
        <a:lstStyle/>
        <a:p>
          <a:endParaRPr lang="en-US"/>
        </a:p>
      </dgm:t>
    </dgm:pt>
    <dgm:pt modelId="{F2A51845-7506-45E8-80E5-A2004032183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b="1" dirty="0" smtClean="0"/>
            <a:t>SOCIAL DISCRIMINATION</a:t>
          </a:r>
          <a:endParaRPr lang="en-US" sz="3200" b="1" dirty="0"/>
        </a:p>
      </dgm:t>
    </dgm:pt>
    <dgm:pt modelId="{FEBD110C-5B6B-4C03-A0D4-725A896B577F}" type="parTrans" cxnId="{229E58B5-8CBF-4B9C-8C9E-EE3DAFB9483C}">
      <dgm:prSet/>
      <dgm:spPr/>
      <dgm:t>
        <a:bodyPr/>
        <a:lstStyle/>
        <a:p>
          <a:endParaRPr lang="en-US"/>
        </a:p>
      </dgm:t>
    </dgm:pt>
    <dgm:pt modelId="{2CB3FEC5-D24A-4B9D-8A00-78008C356D31}" type="sibTrans" cxnId="{229E58B5-8CBF-4B9C-8C9E-EE3DAFB9483C}">
      <dgm:prSet/>
      <dgm:spPr/>
      <dgm:t>
        <a:bodyPr/>
        <a:lstStyle/>
        <a:p>
          <a:endParaRPr lang="en-US"/>
        </a:p>
      </dgm:t>
    </dgm:pt>
    <dgm:pt modelId="{DC9E5223-7DE8-4580-B58E-917845677B3E}">
      <dgm:prSet phldrT="[Text]"/>
      <dgm:spPr/>
      <dgm:t>
        <a:bodyPr/>
        <a:lstStyle/>
        <a:p>
          <a:r>
            <a:rPr lang="en-US" b="1" dirty="0" smtClean="0"/>
            <a:t>            BRITISH SHOWED RACIAL SUPERIORITY</a:t>
          </a:r>
          <a:endParaRPr lang="en-US" b="1" dirty="0"/>
        </a:p>
      </dgm:t>
    </dgm:pt>
    <dgm:pt modelId="{FD63A9C6-BD82-4FBF-93AA-40DF5D48CFE8}" type="parTrans" cxnId="{24EE230E-31AC-4F13-979A-FB64BDE6E968}">
      <dgm:prSet/>
      <dgm:spPr/>
      <dgm:t>
        <a:bodyPr/>
        <a:lstStyle/>
        <a:p>
          <a:endParaRPr lang="en-US"/>
        </a:p>
      </dgm:t>
    </dgm:pt>
    <dgm:pt modelId="{B72A61C8-1889-4C53-BD34-E8CC494697DF}" type="sibTrans" cxnId="{24EE230E-31AC-4F13-979A-FB64BDE6E968}">
      <dgm:prSet/>
      <dgm:spPr/>
      <dgm:t>
        <a:bodyPr/>
        <a:lstStyle/>
        <a:p>
          <a:endParaRPr lang="en-US"/>
        </a:p>
      </dgm:t>
    </dgm:pt>
    <dgm:pt modelId="{122E93F5-37A7-4744-9824-FE1616E698E5}">
      <dgm:prSet phldrT="[Text]" phldr="1"/>
      <dgm:spPr/>
      <dgm:t>
        <a:bodyPr/>
        <a:lstStyle/>
        <a:p>
          <a:pPr algn="r"/>
          <a:endParaRPr lang="en-US" dirty="0"/>
        </a:p>
      </dgm:t>
    </dgm:pt>
    <dgm:pt modelId="{645398B0-7F76-4A70-B36F-0B4F7206638B}" type="parTrans" cxnId="{D6034896-16CB-48CD-BDC5-D633FECE9122}">
      <dgm:prSet/>
      <dgm:spPr/>
      <dgm:t>
        <a:bodyPr/>
        <a:lstStyle/>
        <a:p>
          <a:endParaRPr lang="en-US"/>
        </a:p>
      </dgm:t>
    </dgm:pt>
    <dgm:pt modelId="{A9CEFDCF-5D9B-4421-A85B-FBE6C7A830C0}" type="sibTrans" cxnId="{D6034896-16CB-48CD-BDC5-D633FECE9122}">
      <dgm:prSet/>
      <dgm:spPr/>
      <dgm:t>
        <a:bodyPr/>
        <a:lstStyle/>
        <a:p>
          <a:endParaRPr lang="en-US"/>
        </a:p>
      </dgm:t>
    </dgm:pt>
    <dgm:pt modelId="{22EA8FC6-8342-43A6-B4D1-06F36EDBB071}">
      <dgm:prSet phldrT="[Text]"/>
      <dgm:spPr/>
      <dgm:t>
        <a:bodyPr/>
        <a:lstStyle/>
        <a:p>
          <a:r>
            <a:rPr lang="en-US" dirty="0" smtClean="0"/>
            <a:t>CONDITIONS ON TRAVEL ,EDUCATION &amp; PROMOTION FOR INDIANS </a:t>
          </a:r>
          <a:endParaRPr lang="en-US" dirty="0"/>
        </a:p>
      </dgm:t>
    </dgm:pt>
    <dgm:pt modelId="{13D5238A-A1B9-415F-AB51-98C5D28BCDA3}" type="parTrans" cxnId="{48ABF245-D6F6-45F9-922B-A0A0ED86EFF7}">
      <dgm:prSet/>
      <dgm:spPr/>
      <dgm:t>
        <a:bodyPr/>
        <a:lstStyle/>
        <a:p>
          <a:endParaRPr lang="en-US"/>
        </a:p>
      </dgm:t>
    </dgm:pt>
    <dgm:pt modelId="{FD40001D-A528-4970-B382-FB21BD374523}" type="sibTrans" cxnId="{48ABF245-D6F6-45F9-922B-A0A0ED86EFF7}">
      <dgm:prSet/>
      <dgm:spPr/>
      <dgm:t>
        <a:bodyPr/>
        <a:lstStyle/>
        <a:p>
          <a:endParaRPr lang="en-US"/>
        </a:p>
      </dgm:t>
    </dgm:pt>
    <dgm:pt modelId="{C4EDBCBB-4125-4ACA-ABE7-8CE7DEE668E9}">
      <dgm:prSet phldrT="[Text]"/>
      <dgm:spPr/>
      <dgm:t>
        <a:bodyPr/>
        <a:lstStyle/>
        <a:p>
          <a:r>
            <a:rPr lang="en-US" dirty="0" smtClean="0"/>
            <a:t>EDUCATED INDIANS TURNED AGAINST BRITISH</a:t>
          </a:r>
          <a:endParaRPr lang="en-US" dirty="0"/>
        </a:p>
      </dgm:t>
    </dgm:pt>
    <dgm:pt modelId="{703A2CAB-F192-4818-BC41-E14D0BB9D21F}" type="parTrans" cxnId="{949F7970-B895-40F2-9937-8C85243B22D6}">
      <dgm:prSet/>
      <dgm:spPr/>
      <dgm:t>
        <a:bodyPr/>
        <a:lstStyle/>
        <a:p>
          <a:endParaRPr lang="en-US"/>
        </a:p>
      </dgm:t>
    </dgm:pt>
    <dgm:pt modelId="{4BC716DB-80EE-404F-8871-F5273B358395}" type="sibTrans" cxnId="{949F7970-B895-40F2-9937-8C85243B22D6}">
      <dgm:prSet/>
      <dgm:spPr/>
      <dgm:t>
        <a:bodyPr/>
        <a:lstStyle/>
        <a:p>
          <a:endParaRPr lang="en-US"/>
        </a:p>
      </dgm:t>
    </dgm:pt>
    <dgm:pt modelId="{3C214583-0724-4609-95A8-CF2A3F484FF7}">
      <dgm:prSet phldrT="[Text]" phldr="1"/>
      <dgm:spPr/>
      <dgm:t>
        <a:bodyPr/>
        <a:lstStyle/>
        <a:p>
          <a:endParaRPr lang="en-US" dirty="0"/>
        </a:p>
      </dgm:t>
    </dgm:pt>
    <dgm:pt modelId="{FE39CEDD-8738-477A-938F-E608EAB6904D}" type="parTrans" cxnId="{9F274E5E-0313-4106-873B-1D9C935738E0}">
      <dgm:prSet/>
      <dgm:spPr/>
      <dgm:t>
        <a:bodyPr/>
        <a:lstStyle/>
        <a:p>
          <a:endParaRPr lang="en-US"/>
        </a:p>
      </dgm:t>
    </dgm:pt>
    <dgm:pt modelId="{1F315EF8-6E26-4F6E-8EA3-4DB4469F90BB}" type="sibTrans" cxnId="{9F274E5E-0313-4106-873B-1D9C935738E0}">
      <dgm:prSet/>
      <dgm:spPr/>
      <dgm:t>
        <a:bodyPr/>
        <a:lstStyle/>
        <a:p>
          <a:endParaRPr lang="en-US"/>
        </a:p>
      </dgm:t>
    </dgm:pt>
    <dgm:pt modelId="{3D7DC56A-5690-4025-8397-0907038A10C0}" type="pres">
      <dgm:prSet presAssocID="{A685342C-C817-44B5-8A7B-418BC33D42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AE0FB-D4DB-4826-86BD-D9A9F9F49CA4}" type="pres">
      <dgm:prSet presAssocID="{22EA8FC6-8342-43A6-B4D1-06F36EDBB071}" presName="boxAndChildren" presStyleCnt="0"/>
      <dgm:spPr/>
    </dgm:pt>
    <dgm:pt modelId="{C46A4A4C-0F5D-41AC-8275-463106EAA237}" type="pres">
      <dgm:prSet presAssocID="{22EA8FC6-8342-43A6-B4D1-06F36EDBB071}" presName="parentTextBox" presStyleLbl="node1" presStyleIdx="0" presStyleCnt="3"/>
      <dgm:spPr/>
      <dgm:t>
        <a:bodyPr/>
        <a:lstStyle/>
        <a:p>
          <a:endParaRPr lang="en-US"/>
        </a:p>
      </dgm:t>
    </dgm:pt>
    <dgm:pt modelId="{E0364B75-646A-4839-A678-0C2C0C6196FA}" type="pres">
      <dgm:prSet presAssocID="{22EA8FC6-8342-43A6-B4D1-06F36EDBB071}" presName="entireBox" presStyleLbl="node1" presStyleIdx="0" presStyleCnt="3"/>
      <dgm:spPr/>
      <dgm:t>
        <a:bodyPr/>
        <a:lstStyle/>
        <a:p>
          <a:endParaRPr lang="en-US"/>
        </a:p>
      </dgm:t>
    </dgm:pt>
    <dgm:pt modelId="{B30E2B37-7397-4862-B6D7-12B96AE10F6A}" type="pres">
      <dgm:prSet presAssocID="{22EA8FC6-8342-43A6-B4D1-06F36EDBB071}" presName="descendantBox" presStyleCnt="0"/>
      <dgm:spPr/>
    </dgm:pt>
    <dgm:pt modelId="{6F51407C-DC61-4568-97E7-6EE5C89344A4}" type="pres">
      <dgm:prSet presAssocID="{C4EDBCBB-4125-4ACA-ABE7-8CE7DEE668E9}" presName="childTextBox" presStyleLbl="fgAccFollow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991A8-F309-4968-9FCF-D387C7DEA22F}" type="pres">
      <dgm:prSet presAssocID="{3C214583-0724-4609-95A8-CF2A3F484FF7}" presName="childTextBox" presStyleLbl="fgAccFollowNode1" presStyleIdx="1" presStyleCnt="6" custFlipHor="0" custScaleX="26930" custScaleY="7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124B6-5B3F-4207-8F74-3E151F6FD657}" type="pres">
      <dgm:prSet presAssocID="{2CB3FEC5-D24A-4B9D-8A00-78008C356D31}" presName="sp" presStyleCnt="0"/>
      <dgm:spPr/>
    </dgm:pt>
    <dgm:pt modelId="{0420932B-513E-4E6F-906D-B2AAC5F42EFA}" type="pres">
      <dgm:prSet presAssocID="{F2A51845-7506-45E8-80E5-A20040321839}" presName="arrowAndChildren" presStyleCnt="0"/>
      <dgm:spPr/>
    </dgm:pt>
    <dgm:pt modelId="{C976EC15-E223-45AD-9FF8-6F1FB6E82CDB}" type="pres">
      <dgm:prSet presAssocID="{F2A51845-7506-45E8-80E5-A2004032183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73354076-CF66-41EB-988F-8DAA4461C9C3}" type="pres">
      <dgm:prSet presAssocID="{F2A51845-7506-45E8-80E5-A20040321839}" presName="arrow" presStyleLbl="node1" presStyleIdx="1" presStyleCnt="3"/>
      <dgm:spPr/>
      <dgm:t>
        <a:bodyPr/>
        <a:lstStyle/>
        <a:p>
          <a:endParaRPr lang="en-US"/>
        </a:p>
      </dgm:t>
    </dgm:pt>
    <dgm:pt modelId="{7C4EBC8B-5AF6-4674-BE43-DD31E6F5B15D}" type="pres">
      <dgm:prSet presAssocID="{F2A51845-7506-45E8-80E5-A20040321839}" presName="descendantArrow" presStyleCnt="0"/>
      <dgm:spPr/>
    </dgm:pt>
    <dgm:pt modelId="{439780A8-1A90-44E4-A2EE-7B08EA278D72}" type="pres">
      <dgm:prSet presAssocID="{DC9E5223-7DE8-4580-B58E-917845677B3E}" presName="childTextArrow" presStyleLbl="fgAccFollowNode1" presStyleIdx="2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22A05-8FC4-4742-B820-6B6CA1BB33CD}" type="pres">
      <dgm:prSet presAssocID="{122E93F5-37A7-4744-9824-FE1616E698E5}" presName="childTextArrow" presStyleLbl="fgAccFollowNode1" presStyleIdx="3" presStyleCnt="6" custFlipVert="0" custFlipHor="0" custScaleX="7019" custScaleY="10999" custLinFactX="100000" custLinFactNeighborX="178280" custLinFactNeighborY="2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43A96-9FFF-465B-8813-E72678C5B5DB}" type="pres">
      <dgm:prSet presAssocID="{3CD9C634-01FA-43AC-9FAD-E34841BF15F8}" presName="sp" presStyleCnt="0"/>
      <dgm:spPr/>
    </dgm:pt>
    <dgm:pt modelId="{9C140966-48AA-4479-8524-A1D1A4FE8645}" type="pres">
      <dgm:prSet presAssocID="{6C3B6389-61F0-425E-8296-3DF70D0D9797}" presName="arrowAndChildren" presStyleCnt="0"/>
      <dgm:spPr/>
    </dgm:pt>
    <dgm:pt modelId="{E03559F6-30F8-4E5A-A115-543BFE4C7147}" type="pres">
      <dgm:prSet presAssocID="{6C3B6389-61F0-425E-8296-3DF70D0D979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553394A-50E2-4815-A23C-426404CB9276}" type="pres">
      <dgm:prSet presAssocID="{6C3B6389-61F0-425E-8296-3DF70D0D9797}" presName="arrow" presStyleLbl="node1" presStyleIdx="2" presStyleCnt="3" custLinFactNeighborX="174" custLinFactNeighborY="-2696"/>
      <dgm:spPr/>
      <dgm:t>
        <a:bodyPr/>
        <a:lstStyle/>
        <a:p>
          <a:endParaRPr lang="en-US"/>
        </a:p>
      </dgm:t>
    </dgm:pt>
    <dgm:pt modelId="{F7D3F49C-515D-41B2-AB85-F918D23E8983}" type="pres">
      <dgm:prSet presAssocID="{6C3B6389-61F0-425E-8296-3DF70D0D9797}" presName="descendantArrow" presStyleCnt="0"/>
      <dgm:spPr/>
    </dgm:pt>
    <dgm:pt modelId="{297397BB-A582-4858-9BA2-95442110654F}" type="pres">
      <dgm:prSet presAssocID="{DCF23A63-2285-42FE-B0F0-38DD344D2D9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7FC99-5640-4A3C-AE0B-1F88DE7B3891}" type="pres">
      <dgm:prSet presAssocID="{B850136F-049D-48E9-9A72-4B8DDEF3CBE9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E230E-31AC-4F13-979A-FB64BDE6E968}" srcId="{F2A51845-7506-45E8-80E5-A20040321839}" destId="{DC9E5223-7DE8-4580-B58E-917845677B3E}" srcOrd="0" destOrd="0" parTransId="{FD63A9C6-BD82-4FBF-93AA-40DF5D48CFE8}" sibTransId="{B72A61C8-1889-4C53-BD34-E8CC494697DF}"/>
    <dgm:cxn modelId="{7801F11D-86EA-4E9B-8222-0E4CC56070E6}" type="presOf" srcId="{DC9E5223-7DE8-4580-B58E-917845677B3E}" destId="{439780A8-1A90-44E4-A2EE-7B08EA278D72}" srcOrd="0" destOrd="0" presId="urn:microsoft.com/office/officeart/2005/8/layout/process4"/>
    <dgm:cxn modelId="{092D7507-CFCA-416B-8DC6-61A95B212043}" type="presOf" srcId="{A685342C-C817-44B5-8A7B-418BC33D42EB}" destId="{3D7DC56A-5690-4025-8397-0907038A10C0}" srcOrd="0" destOrd="0" presId="urn:microsoft.com/office/officeart/2005/8/layout/process4"/>
    <dgm:cxn modelId="{D6034896-16CB-48CD-BDC5-D633FECE9122}" srcId="{F2A51845-7506-45E8-80E5-A20040321839}" destId="{122E93F5-37A7-4744-9824-FE1616E698E5}" srcOrd="1" destOrd="0" parTransId="{645398B0-7F76-4A70-B36F-0B4F7206638B}" sibTransId="{A9CEFDCF-5D9B-4421-A85B-FBE6C7A830C0}"/>
    <dgm:cxn modelId="{48ABF245-D6F6-45F9-922B-A0A0ED86EFF7}" srcId="{A685342C-C817-44B5-8A7B-418BC33D42EB}" destId="{22EA8FC6-8342-43A6-B4D1-06F36EDBB071}" srcOrd="2" destOrd="0" parTransId="{13D5238A-A1B9-415F-AB51-98C5D28BCDA3}" sibTransId="{FD40001D-A528-4970-B382-FB21BD374523}"/>
    <dgm:cxn modelId="{229E58B5-8CBF-4B9C-8C9E-EE3DAFB9483C}" srcId="{A685342C-C817-44B5-8A7B-418BC33D42EB}" destId="{F2A51845-7506-45E8-80E5-A20040321839}" srcOrd="1" destOrd="0" parTransId="{FEBD110C-5B6B-4C03-A0D4-725A896B577F}" sibTransId="{2CB3FEC5-D24A-4B9D-8A00-78008C356D31}"/>
    <dgm:cxn modelId="{66C23CBC-BD98-4B62-ACB2-279955E3642A}" type="presOf" srcId="{6C3B6389-61F0-425E-8296-3DF70D0D9797}" destId="{E03559F6-30F8-4E5A-A115-543BFE4C7147}" srcOrd="0" destOrd="0" presId="urn:microsoft.com/office/officeart/2005/8/layout/process4"/>
    <dgm:cxn modelId="{618CDAA0-4BAD-47DF-B64E-4FC542FE6868}" type="presOf" srcId="{3C214583-0724-4609-95A8-CF2A3F484FF7}" destId="{647991A8-F309-4968-9FCF-D387C7DEA22F}" srcOrd="0" destOrd="0" presId="urn:microsoft.com/office/officeart/2005/8/layout/process4"/>
    <dgm:cxn modelId="{5A1CB4B6-0978-4887-A6E2-5F353F47D7AC}" type="presOf" srcId="{22EA8FC6-8342-43A6-B4D1-06F36EDBB071}" destId="{C46A4A4C-0F5D-41AC-8275-463106EAA237}" srcOrd="0" destOrd="0" presId="urn:microsoft.com/office/officeart/2005/8/layout/process4"/>
    <dgm:cxn modelId="{B8345AF5-CFDD-4F79-884D-BACD5B6C9700}" srcId="{A685342C-C817-44B5-8A7B-418BC33D42EB}" destId="{6C3B6389-61F0-425E-8296-3DF70D0D9797}" srcOrd="0" destOrd="0" parTransId="{A105928D-BB5B-4784-AB72-39DDA427665D}" sibTransId="{3CD9C634-01FA-43AC-9FAD-E34841BF15F8}"/>
    <dgm:cxn modelId="{CDA1FB85-073F-4DEF-8EC6-7F12A1191650}" type="presOf" srcId="{22EA8FC6-8342-43A6-B4D1-06F36EDBB071}" destId="{E0364B75-646A-4839-A678-0C2C0C6196FA}" srcOrd="1" destOrd="0" presId="urn:microsoft.com/office/officeart/2005/8/layout/process4"/>
    <dgm:cxn modelId="{0FF54B09-CA0E-434A-9E02-2178C339C5F9}" srcId="{6C3B6389-61F0-425E-8296-3DF70D0D9797}" destId="{DCF23A63-2285-42FE-B0F0-38DD344D2D9E}" srcOrd="0" destOrd="0" parTransId="{30A500AE-180E-4BB1-9E47-6D33AC3F57EC}" sibTransId="{C397EF7B-8C32-41C3-A464-30AE79D2D02F}"/>
    <dgm:cxn modelId="{6FD3A6E6-515C-4127-B751-49C5936C7428}" type="presOf" srcId="{C4EDBCBB-4125-4ACA-ABE7-8CE7DEE668E9}" destId="{6F51407C-DC61-4568-97E7-6EE5C89344A4}" srcOrd="0" destOrd="0" presId="urn:microsoft.com/office/officeart/2005/8/layout/process4"/>
    <dgm:cxn modelId="{4625DCD3-66D7-4698-83CF-C3CB7EE15C8E}" type="presOf" srcId="{B850136F-049D-48E9-9A72-4B8DDEF3CBE9}" destId="{73F7FC99-5640-4A3C-AE0B-1F88DE7B3891}" srcOrd="0" destOrd="0" presId="urn:microsoft.com/office/officeart/2005/8/layout/process4"/>
    <dgm:cxn modelId="{715C808E-1222-4CDC-B94E-31AEAAC53C7E}" srcId="{6C3B6389-61F0-425E-8296-3DF70D0D9797}" destId="{B850136F-049D-48E9-9A72-4B8DDEF3CBE9}" srcOrd="1" destOrd="0" parTransId="{4705FE12-385F-47F8-9875-7A3F3E3682BA}" sibTransId="{3FB4DED5-6095-4838-9FF7-5440CC8FBC53}"/>
    <dgm:cxn modelId="{85ABDC30-4DA3-43B0-9469-5CE41EE464A1}" type="presOf" srcId="{DCF23A63-2285-42FE-B0F0-38DD344D2D9E}" destId="{297397BB-A582-4858-9BA2-95442110654F}" srcOrd="0" destOrd="0" presId="urn:microsoft.com/office/officeart/2005/8/layout/process4"/>
    <dgm:cxn modelId="{949F7970-B895-40F2-9937-8C85243B22D6}" srcId="{22EA8FC6-8342-43A6-B4D1-06F36EDBB071}" destId="{C4EDBCBB-4125-4ACA-ABE7-8CE7DEE668E9}" srcOrd="0" destOrd="0" parTransId="{703A2CAB-F192-4818-BC41-E14D0BB9D21F}" sibTransId="{4BC716DB-80EE-404F-8871-F5273B358395}"/>
    <dgm:cxn modelId="{9F274E5E-0313-4106-873B-1D9C935738E0}" srcId="{22EA8FC6-8342-43A6-B4D1-06F36EDBB071}" destId="{3C214583-0724-4609-95A8-CF2A3F484FF7}" srcOrd="1" destOrd="0" parTransId="{FE39CEDD-8738-477A-938F-E608EAB6904D}" sibTransId="{1F315EF8-6E26-4F6E-8EA3-4DB4469F90BB}"/>
    <dgm:cxn modelId="{9CDE47F1-C143-4A4D-8ECA-5E742D26FBA5}" type="presOf" srcId="{122E93F5-37A7-4744-9824-FE1616E698E5}" destId="{94622A05-8FC4-4742-B820-6B6CA1BB33CD}" srcOrd="0" destOrd="0" presId="urn:microsoft.com/office/officeart/2005/8/layout/process4"/>
    <dgm:cxn modelId="{61482C46-327C-4E13-8018-B838D2E714DD}" type="presOf" srcId="{6C3B6389-61F0-425E-8296-3DF70D0D9797}" destId="{7553394A-50E2-4815-A23C-426404CB9276}" srcOrd="1" destOrd="0" presId="urn:microsoft.com/office/officeart/2005/8/layout/process4"/>
    <dgm:cxn modelId="{A18D34DE-7391-477C-B75E-AAFED4D9CA33}" type="presOf" srcId="{F2A51845-7506-45E8-80E5-A20040321839}" destId="{C976EC15-E223-45AD-9FF8-6F1FB6E82CDB}" srcOrd="0" destOrd="0" presId="urn:microsoft.com/office/officeart/2005/8/layout/process4"/>
    <dgm:cxn modelId="{5A896255-C0D4-4FFC-B7EE-D6F13786C591}" type="presOf" srcId="{F2A51845-7506-45E8-80E5-A20040321839}" destId="{73354076-CF66-41EB-988F-8DAA4461C9C3}" srcOrd="1" destOrd="0" presId="urn:microsoft.com/office/officeart/2005/8/layout/process4"/>
    <dgm:cxn modelId="{A1D1134D-37D0-4675-8146-7A1FEEB16E30}" type="presParOf" srcId="{3D7DC56A-5690-4025-8397-0907038A10C0}" destId="{6ABAE0FB-D4DB-4826-86BD-D9A9F9F49CA4}" srcOrd="0" destOrd="0" presId="urn:microsoft.com/office/officeart/2005/8/layout/process4"/>
    <dgm:cxn modelId="{9C11F3BD-4E2A-4C8C-B208-DDDB8C0C0BD7}" type="presParOf" srcId="{6ABAE0FB-D4DB-4826-86BD-D9A9F9F49CA4}" destId="{C46A4A4C-0F5D-41AC-8275-463106EAA237}" srcOrd="0" destOrd="0" presId="urn:microsoft.com/office/officeart/2005/8/layout/process4"/>
    <dgm:cxn modelId="{A28E96E9-49B0-4490-9014-72BAC2672C1B}" type="presParOf" srcId="{6ABAE0FB-D4DB-4826-86BD-D9A9F9F49CA4}" destId="{E0364B75-646A-4839-A678-0C2C0C6196FA}" srcOrd="1" destOrd="0" presId="urn:microsoft.com/office/officeart/2005/8/layout/process4"/>
    <dgm:cxn modelId="{E90EA306-6E11-47A0-90EB-1B5F6D6454F3}" type="presParOf" srcId="{6ABAE0FB-D4DB-4826-86BD-D9A9F9F49CA4}" destId="{B30E2B37-7397-4862-B6D7-12B96AE10F6A}" srcOrd="2" destOrd="0" presId="urn:microsoft.com/office/officeart/2005/8/layout/process4"/>
    <dgm:cxn modelId="{887FE9BF-454E-4781-9C45-5B5B173A2500}" type="presParOf" srcId="{B30E2B37-7397-4862-B6D7-12B96AE10F6A}" destId="{6F51407C-DC61-4568-97E7-6EE5C89344A4}" srcOrd="0" destOrd="0" presId="urn:microsoft.com/office/officeart/2005/8/layout/process4"/>
    <dgm:cxn modelId="{1EA3B99A-FD8F-4232-A6CA-D93B6993BBEB}" type="presParOf" srcId="{B30E2B37-7397-4862-B6D7-12B96AE10F6A}" destId="{647991A8-F309-4968-9FCF-D387C7DEA22F}" srcOrd="1" destOrd="0" presId="urn:microsoft.com/office/officeart/2005/8/layout/process4"/>
    <dgm:cxn modelId="{513D38C6-FE9A-4D9C-90D6-A1987577C8BB}" type="presParOf" srcId="{3D7DC56A-5690-4025-8397-0907038A10C0}" destId="{5D4124B6-5B3F-4207-8F74-3E151F6FD657}" srcOrd="1" destOrd="0" presId="urn:microsoft.com/office/officeart/2005/8/layout/process4"/>
    <dgm:cxn modelId="{BC4787BC-6245-42A3-AFB7-C9F95AC31582}" type="presParOf" srcId="{3D7DC56A-5690-4025-8397-0907038A10C0}" destId="{0420932B-513E-4E6F-906D-B2AAC5F42EFA}" srcOrd="2" destOrd="0" presId="urn:microsoft.com/office/officeart/2005/8/layout/process4"/>
    <dgm:cxn modelId="{342298B2-7638-47A7-8422-975F9D128FA6}" type="presParOf" srcId="{0420932B-513E-4E6F-906D-B2AAC5F42EFA}" destId="{C976EC15-E223-45AD-9FF8-6F1FB6E82CDB}" srcOrd="0" destOrd="0" presId="urn:microsoft.com/office/officeart/2005/8/layout/process4"/>
    <dgm:cxn modelId="{B6657432-B5B1-45DD-A3AC-821ED1C123EC}" type="presParOf" srcId="{0420932B-513E-4E6F-906D-B2AAC5F42EFA}" destId="{73354076-CF66-41EB-988F-8DAA4461C9C3}" srcOrd="1" destOrd="0" presId="urn:microsoft.com/office/officeart/2005/8/layout/process4"/>
    <dgm:cxn modelId="{E64FDAFF-D911-4D84-80FB-0BA340DE71D3}" type="presParOf" srcId="{0420932B-513E-4E6F-906D-B2AAC5F42EFA}" destId="{7C4EBC8B-5AF6-4674-BE43-DD31E6F5B15D}" srcOrd="2" destOrd="0" presId="urn:microsoft.com/office/officeart/2005/8/layout/process4"/>
    <dgm:cxn modelId="{90E94809-972A-4719-A0AB-FF1C4666550B}" type="presParOf" srcId="{7C4EBC8B-5AF6-4674-BE43-DD31E6F5B15D}" destId="{439780A8-1A90-44E4-A2EE-7B08EA278D72}" srcOrd="0" destOrd="0" presId="urn:microsoft.com/office/officeart/2005/8/layout/process4"/>
    <dgm:cxn modelId="{9DC243D1-900B-416B-AC14-BC9292570DD8}" type="presParOf" srcId="{7C4EBC8B-5AF6-4674-BE43-DD31E6F5B15D}" destId="{94622A05-8FC4-4742-B820-6B6CA1BB33CD}" srcOrd="1" destOrd="0" presId="urn:microsoft.com/office/officeart/2005/8/layout/process4"/>
    <dgm:cxn modelId="{9D09C38C-C1F8-4FF5-BAED-966BDE042C16}" type="presParOf" srcId="{3D7DC56A-5690-4025-8397-0907038A10C0}" destId="{66543A96-9FFF-465B-8813-E72678C5B5DB}" srcOrd="3" destOrd="0" presId="urn:microsoft.com/office/officeart/2005/8/layout/process4"/>
    <dgm:cxn modelId="{27DD2527-427F-4CDC-9571-839208A3A8C6}" type="presParOf" srcId="{3D7DC56A-5690-4025-8397-0907038A10C0}" destId="{9C140966-48AA-4479-8524-A1D1A4FE8645}" srcOrd="4" destOrd="0" presId="urn:microsoft.com/office/officeart/2005/8/layout/process4"/>
    <dgm:cxn modelId="{167208C2-1BF8-4E0F-9BD7-F6ADB9DE8A44}" type="presParOf" srcId="{9C140966-48AA-4479-8524-A1D1A4FE8645}" destId="{E03559F6-30F8-4E5A-A115-543BFE4C7147}" srcOrd="0" destOrd="0" presId="urn:microsoft.com/office/officeart/2005/8/layout/process4"/>
    <dgm:cxn modelId="{06A2DED3-3F8E-4BE6-85EF-928AF04C2D4F}" type="presParOf" srcId="{9C140966-48AA-4479-8524-A1D1A4FE8645}" destId="{7553394A-50E2-4815-A23C-426404CB9276}" srcOrd="1" destOrd="0" presId="urn:microsoft.com/office/officeart/2005/8/layout/process4"/>
    <dgm:cxn modelId="{19DA6EE9-B138-496B-96E7-D8E24C64EE09}" type="presParOf" srcId="{9C140966-48AA-4479-8524-A1D1A4FE8645}" destId="{F7D3F49C-515D-41B2-AB85-F918D23E8983}" srcOrd="2" destOrd="0" presId="urn:microsoft.com/office/officeart/2005/8/layout/process4"/>
    <dgm:cxn modelId="{EA1830EF-29ED-4B2D-83B3-714E7EE18463}" type="presParOf" srcId="{F7D3F49C-515D-41B2-AB85-F918D23E8983}" destId="{297397BB-A582-4858-9BA2-95442110654F}" srcOrd="0" destOrd="0" presId="urn:microsoft.com/office/officeart/2005/8/layout/process4"/>
    <dgm:cxn modelId="{7176FC15-19CD-42E9-BD73-2C473003F27E}" type="presParOf" srcId="{F7D3F49C-515D-41B2-AB85-F918D23E8983}" destId="{73F7FC99-5640-4A3C-AE0B-1F88DE7B3891}" srcOrd="1" destOrd="0" presId="urn:microsoft.com/office/officeart/2005/8/layout/process4"/>
  </dgm:cxnLst>
  <dgm:bg>
    <a:solidFill>
      <a:srgbClr val="FF000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38U5cb1H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LESSON -6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latin typeface="Cambria"/>
                <a:ea typeface="Cambria"/>
                <a:cs typeface="Cambria"/>
                <a:sym typeface="Cambria"/>
              </a:rPr>
              <a:t>THE GREAT UPRISING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r>
              <a:rPr lang="en-US" smtClean="0">
                <a:solidFill>
                  <a:srgbClr val="888888"/>
                </a:solidFill>
              </a:rPr>
              <a:t>/16</a:t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275367" y="893136"/>
            <a:ext cx="13378763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IMMEDIATE CAUSE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:\Users\sai\Desktop\C_dI1HgVwAAgx2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6093" y="2211572"/>
            <a:ext cx="11440634" cy="6677247"/>
          </a:xfrm>
          <a:prstGeom prst="rect">
            <a:avLst/>
          </a:prstGeom>
          <a:noFill/>
        </p:spPr>
      </p:pic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657600" y="9590088"/>
            <a:ext cx="89154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334" y="508554"/>
            <a:ext cx="9462977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BEGINNING OF THE UPRISING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331" y="2062716"/>
            <a:ext cx="7400260" cy="67623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ON 29 MARCH 1857, HE FIRED AT THE BRITISH COMMANDER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526772" y="2594344"/>
            <a:ext cx="6847368" cy="584790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HE WAS HANGED ON APRIL 8, 1857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4098" name="Picture 2" descr="C:\Users\sai\Desktop\mangal-pande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271" y="2169041"/>
            <a:ext cx="7265848" cy="5640963"/>
          </a:xfrm>
          <a:prstGeom prst="rect">
            <a:avLst/>
          </a:prstGeom>
          <a:noFill/>
        </p:spPr>
      </p:pic>
      <p:pic>
        <p:nvPicPr>
          <p:cNvPr id="4099" name="Picture 3" descr="C:\Users\sai\Desktop\optimizesecti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9302" y="2254102"/>
            <a:ext cx="6742953" cy="5316279"/>
          </a:xfrm>
          <a:prstGeom prst="rect">
            <a:avLst/>
          </a:prstGeom>
          <a:noFill/>
        </p:spPr>
      </p:pic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541" y="958287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2/7/2020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089" y="657410"/>
            <a:ext cx="8963246" cy="1143000"/>
          </a:xfrm>
        </p:spPr>
        <p:txBody>
          <a:bodyPr/>
          <a:lstStyle/>
          <a:p>
            <a:r>
              <a:rPr lang="en-US" b="1" dirty="0" smtClean="0"/>
              <a:t>LEADERS OF THE GREAT REVOLT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130" y="2727251"/>
            <a:ext cx="4040372" cy="5587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283995" y="2705986"/>
            <a:ext cx="6090684" cy="52471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5122" name="Picture 2" descr="C:\Users\sai\Desktop\Leaders+of+the+revolt+Begum+Hazrat+Mahal+Nana+Sahib+Rani+Laxmi+B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982" y="1002843"/>
            <a:ext cx="13397023" cy="7205492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806" y="945528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2/7/2020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1573619" y="2275367"/>
            <a:ext cx="14080511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SLIDES: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Explain the immediate cause of 1857 revolt.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Describe in brief the social causes of the 1857 revolt.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465513" y="9463088"/>
            <a:ext cx="102504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125972" y="1871330"/>
            <a:ext cx="12528158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b="1" u="sng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Fall of uprising: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1)No support,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 cooperation 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No proper 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organisation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Lack of efficient leadership.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4) Short of weapons and finance.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232275" y="9463088"/>
            <a:ext cx="93345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437" y="52981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AFTER UPRISING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163" y="2344479"/>
            <a:ext cx="4623391" cy="54598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080743" y="2020186"/>
            <a:ext cx="7740504" cy="671977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Act of 1858.</a:t>
            </a:r>
          </a:p>
          <a:p>
            <a:endParaRPr lang="en-US" sz="3600" b="1" u="sng" dirty="0" smtClean="0"/>
          </a:p>
          <a:p>
            <a:r>
              <a:rPr lang="en-US" sz="3600" b="1" dirty="0" smtClean="0"/>
              <a:t>Secretary of state and Indian Council</a:t>
            </a:r>
          </a:p>
          <a:p>
            <a:r>
              <a:rPr lang="en-US" sz="3600" b="1" dirty="0" smtClean="0"/>
              <a:t>Governor general and viceroy</a:t>
            </a:r>
          </a:p>
          <a:p>
            <a:r>
              <a:rPr lang="en-US" sz="3600" b="1" dirty="0" smtClean="0"/>
              <a:t>Withdrawal of  doctrine of Lapse.</a:t>
            </a:r>
          </a:p>
          <a:p>
            <a:r>
              <a:rPr lang="en-US" sz="3600" b="1" dirty="0" smtClean="0"/>
              <a:t>Non interference  in social and religious beliefs.</a:t>
            </a:r>
          </a:p>
          <a:p>
            <a:r>
              <a:rPr lang="en-US" sz="3600" b="1" dirty="0" smtClean="0"/>
              <a:t>Divide and rule.</a:t>
            </a:r>
          </a:p>
          <a:p>
            <a:r>
              <a:rPr lang="en-US" sz="3600" b="1" dirty="0" smtClean="0"/>
              <a:t>Martial and non martial races.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6" name="Picture 2" descr="C:\Users\sai\Desktop\E4753F3JUJCGLPUIS5DTMGR4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47" y="1935124"/>
            <a:ext cx="5209950" cy="7123815"/>
          </a:xfrm>
          <a:prstGeom prst="rect">
            <a:avLst/>
          </a:prstGeom>
          <a:noFill/>
        </p:spPr>
      </p:pic>
      <p:sp>
        <p:nvSpPr>
          <p:cNvPr id="7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829" y="968920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2/7/2020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7/2</a:t>
            </a:r>
            <a:r>
              <a:rPr lang="en-US" sz="1400" dirty="0" smtClean="0">
                <a:solidFill>
                  <a:schemeClr val="dk1"/>
                </a:solidFill>
              </a:rPr>
              <a:t>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75935" y="95722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16/16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765545"/>
            <a:ext cx="11844130" cy="741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b="1" i="0" u="sng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  <a:endParaRPr lang="en-US" sz="4200" b="1" i="0" u="sng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sgr.in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/sh0165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/sh0167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US" sz="3600" b="1" dirty="0" smtClean="0">
                <a:hlinkClick r:id="rId3"/>
              </a:rPr>
              <a:t>https://www.youtube.com/watch?v=PW38U5cb1H8</a:t>
            </a:r>
            <a:endParaRPr lang="en-US" sz="3600" b="1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2/7</a:t>
            </a:r>
            <a:r>
              <a:rPr lang="en-US" sz="1400" dirty="0" smtClean="0">
                <a:solidFill>
                  <a:schemeClr val="dk1"/>
                </a:solidFill>
              </a:rPr>
              <a:t>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Imagine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someone from Lord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Dahousie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family was to meet a descendent of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Rani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Lakshmi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Bai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Jhansi.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kind of conversation do you think would tale place between them?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Write a news paper report and give a suitable headline.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711700" y="9483725"/>
            <a:ext cx="8664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042" y="65741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REVOLT OF 1857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549" y="2599661"/>
            <a:ext cx="6060558" cy="57362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709298" y="2344478"/>
            <a:ext cx="6409660" cy="6416749"/>
          </a:xfrm>
        </p:spPr>
        <p:txBody>
          <a:bodyPr/>
          <a:lstStyle/>
          <a:p>
            <a:r>
              <a:rPr lang="en-US" sz="4000" b="1" u="sng" dirty="0" smtClean="0"/>
              <a:t>CAUSES OF THE UPRISING:</a:t>
            </a:r>
          </a:p>
          <a:p>
            <a:endParaRPr lang="en-US" b="1" dirty="0" smtClean="0"/>
          </a:p>
          <a:p>
            <a:endParaRPr lang="en-US" sz="3600" dirty="0" smtClean="0"/>
          </a:p>
          <a:p>
            <a:r>
              <a:rPr lang="en-US" sz="3600" dirty="0" smtClean="0"/>
              <a:t>ECONOMIC CAUSES</a:t>
            </a:r>
          </a:p>
          <a:p>
            <a:r>
              <a:rPr lang="en-US" sz="3600" dirty="0" smtClean="0"/>
              <a:t>POLITICAL CAUSES</a:t>
            </a:r>
          </a:p>
          <a:p>
            <a:r>
              <a:rPr lang="en-US" sz="3600" dirty="0" smtClean="0"/>
              <a:t>SOCIAL CAUSES</a:t>
            </a:r>
          </a:p>
          <a:p>
            <a:r>
              <a:rPr lang="en-US" sz="3600" dirty="0" smtClean="0"/>
              <a:t>RELIGIUOS CAUSES</a:t>
            </a:r>
          </a:p>
          <a:p>
            <a:r>
              <a:rPr lang="en-US" sz="3600" dirty="0" smtClean="0"/>
              <a:t>MILITARY CAUSES</a:t>
            </a:r>
          </a:p>
          <a:p>
            <a:r>
              <a:rPr lang="en-US" sz="3600" dirty="0" smtClean="0"/>
              <a:t>IMMEDIATE CAUSE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1026" name="Picture 2" descr="C:\Users\sai\Desktop\upr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792" y="1953730"/>
            <a:ext cx="6764965" cy="6764965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480" y="962540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2/7/2020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254102" y="1616149"/>
            <a:ext cx="13400028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ECONOMIC CAUSES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84521" y="2658140"/>
          <a:ext cx="14991907" cy="580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5081588" y="9463088"/>
            <a:ext cx="863441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2573079" y="1616150"/>
            <a:ext cx="13081051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CAUSES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941675" y="2573080"/>
          <a:ext cx="12192000" cy="65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678363" y="9632950"/>
            <a:ext cx="9718675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169042" y="1871330"/>
            <a:ext cx="13485088" cy="686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Explain the economic causes for the Great revolt.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Brief the political causes for the uprising of  the revolt of 1857.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465638" y="9483725"/>
            <a:ext cx="93773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2466753" y="935666"/>
            <a:ext cx="13187377" cy="824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SOCIAL CAUSES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466754" y="1935126"/>
          <a:ext cx="13078046" cy="64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040188" y="9590088"/>
            <a:ext cx="99314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2/7/2020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083442" y="1509823"/>
            <a:ext cx="12570688" cy="71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RELIGIOUS CAUSE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slid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381" y="2460001"/>
            <a:ext cx="10887740" cy="6939181"/>
          </a:xfrm>
          <a:prstGeom prst="rect">
            <a:avLst/>
          </a:prstGeom>
          <a:noFill/>
        </p:spPr>
      </p:pic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25913" y="9612313"/>
            <a:ext cx="978217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8" y="870061"/>
            <a:ext cx="9877647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MILITARY CAUSES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851" y="3067493"/>
            <a:ext cx="6069419" cy="4970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675627" y="2785730"/>
            <a:ext cx="6188149" cy="55501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SEPOYS WERE PAID LES.S</a:t>
            </a:r>
          </a:p>
          <a:p>
            <a:r>
              <a:rPr lang="en-US" sz="3200" dirty="0" smtClean="0"/>
              <a:t>TREATED AS INFERIOR CREATURES.</a:t>
            </a:r>
          </a:p>
          <a:p>
            <a:r>
              <a:rPr lang="en-US" sz="3200" dirty="0" smtClean="0"/>
              <a:t>NO HIGHER POSTS FOR INDIAN SOLDIERS.</a:t>
            </a:r>
          </a:p>
          <a:p>
            <a:r>
              <a:rPr lang="en-US" sz="3200" dirty="0" smtClean="0"/>
              <a:t>NO WEARING CASTE OR RELIGIOUS MARKS.</a:t>
            </a:r>
          </a:p>
          <a:p>
            <a:r>
              <a:rPr lang="en-US" sz="3200" dirty="0" smtClean="0"/>
              <a:t>PASSING OF ACT TO TRAVEL OVERSEAS.</a:t>
            </a:r>
          </a:p>
          <a:p>
            <a:r>
              <a:rPr lang="en-US" sz="3200" b="1" dirty="0" smtClean="0"/>
              <a:t>BHATTA</a:t>
            </a:r>
            <a:r>
              <a:rPr lang="en-US" sz="3200" dirty="0" smtClean="0"/>
              <a:t> WAS STOPPED.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dirty="0" smtClean="0"/>
              <a:t>.16</a:t>
            </a:r>
            <a:endParaRPr lang="en-US" dirty="0"/>
          </a:p>
        </p:txBody>
      </p:sp>
      <p:pic>
        <p:nvPicPr>
          <p:cNvPr id="2050" name="Picture 2" descr="C:\Users\sai\Desktop\BBltF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730" y="2721936"/>
            <a:ext cx="7143750" cy="5528930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167963" y="9548037"/>
            <a:ext cx="1054749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GREAT UPRISING/INTEGRATED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420" y="954034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2/7/2020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360</Words>
  <PresentationFormat>Custom</PresentationFormat>
  <Paragraphs>199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Slide 1</vt:lpstr>
      <vt:lpstr>Slide 2</vt:lpstr>
      <vt:lpstr>REVOLT OF 1857</vt:lpstr>
      <vt:lpstr>Slide 4</vt:lpstr>
      <vt:lpstr>Slide 5</vt:lpstr>
      <vt:lpstr>Slide 6</vt:lpstr>
      <vt:lpstr>Slide 7</vt:lpstr>
      <vt:lpstr>Slide 8</vt:lpstr>
      <vt:lpstr>MILITARY CAUSES</vt:lpstr>
      <vt:lpstr>Slide 10</vt:lpstr>
      <vt:lpstr>BEGINNING OF THE UPRISING</vt:lpstr>
      <vt:lpstr>LEADERS OF THE GREAT REVOLT</vt:lpstr>
      <vt:lpstr>Slide 13</vt:lpstr>
      <vt:lpstr>Slide 14</vt:lpstr>
      <vt:lpstr>AFTER UPRISING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32</cp:revision>
  <dcterms:created xsi:type="dcterms:W3CDTF">2006-08-16T00:00:00Z</dcterms:created>
  <dcterms:modified xsi:type="dcterms:W3CDTF">2020-07-02T12:21:09Z</dcterms:modified>
</cp:coreProperties>
</file>